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4194" r:id="rId2"/>
  </p:sldMasterIdLst>
  <p:notesMasterIdLst>
    <p:notesMasterId r:id="rId4"/>
  </p:notesMasterIdLst>
  <p:handoutMasterIdLst>
    <p:handoutMasterId r:id="rId5"/>
  </p:handoutMasterIdLst>
  <p:sldIdLst>
    <p:sldId id="417" r:id="rId3"/>
  </p:sldIdLst>
  <p:sldSz cx="37463413" cy="21067713"/>
  <p:notesSz cx="9925050" cy="6797675"/>
  <p:defaultTextStyle>
    <a:defPPr>
      <a:defRPr lang="ru-RU"/>
    </a:defPPr>
    <a:lvl1pPr marL="0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31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9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86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21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45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76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207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39" algn="l" defTabSz="3344059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537">
          <p15:clr>
            <a:srgbClr val="A4A3A4"/>
          </p15:clr>
        </p15:guide>
        <p15:guide id="4" pos="6736">
          <p15:clr>
            <a:srgbClr val="A4A3A4"/>
          </p15:clr>
        </p15:guide>
        <p15:guide id="5" orient="horz" pos="1502">
          <p15:clr>
            <a:srgbClr val="A4A3A4"/>
          </p15:clr>
        </p15:guide>
        <p15:guide id="6" orient="horz" pos="6636">
          <p15:clr>
            <a:srgbClr val="A4A3A4"/>
          </p15:clr>
        </p15:guide>
        <p15:guide id="7" pos="5048">
          <p15:clr>
            <a:srgbClr val="A4A3A4"/>
          </p15:clr>
        </p15:guide>
        <p15:guide id="8" pos="1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09"/>
    <a:srgbClr val="07AF53"/>
    <a:srgbClr val="FF7C80"/>
    <a:srgbClr val="FFB24B"/>
    <a:srgbClr val="FA8F00"/>
    <a:srgbClr val="EE8800"/>
    <a:srgbClr val="F0FAF2"/>
    <a:srgbClr val="E0F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6DB641-C54D-4D44-90EC-930AFDC2F882}" v="6" dt="2019-09-22T12:55:44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135" autoAdjust="0"/>
    <p:restoredTop sz="94660" autoAdjust="0"/>
  </p:normalViewPr>
  <p:slideViewPr>
    <p:cSldViewPr>
      <p:cViewPr varScale="1">
        <p:scale>
          <a:sx n="21" d="100"/>
          <a:sy n="21" d="100"/>
        </p:scale>
        <p:origin x="932" y="44"/>
      </p:cViewPr>
      <p:guideLst>
        <p:guide orient="horz" pos="2160"/>
        <p:guide pos="2880"/>
        <p:guide orient="horz" pos="9537"/>
        <p:guide pos="6736"/>
        <p:guide orient="horz" pos="1502"/>
        <p:guide orient="horz" pos="6636"/>
        <p:guide pos="5048"/>
        <p:guide pos="11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899" y="0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4033C-05D9-4D24-A0E0-4B4E109BC363}" type="datetimeFigureOut">
              <a:rPr lang="ru-RU" smtClean="0">
                <a:latin typeface="Arial" panose="020B0604020202020204" pitchFamily="34" charset="0"/>
              </a:rPr>
              <a:pPr/>
              <a:t>26.05.2022</a:t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899" y="6456612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85372-F14B-416C-B90C-7D630DC6857F}" type="slidenum">
              <a:rPr lang="ru-RU" smtClean="0">
                <a:latin typeface="Arial" panose="020B0604020202020204" pitchFamily="34" charset="0"/>
              </a:rPr>
              <a:pPr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26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899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DBAD5C6-09C7-4DE2-AA3F-34191C0A4575}" type="datetimeFigureOut">
              <a:rPr lang="ru-RU" smtClean="0"/>
              <a:pPr/>
              <a:t>26.05.2022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06" y="3271382"/>
            <a:ext cx="794004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899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A024164-084C-49A4-996D-EDC64C0389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2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44059" rtl="0" eaLnBrk="1" latinLnBrk="0" hangingPunct="1">
      <a:defRPr sz="4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672031" algn="l" defTabSz="3344059" rtl="0" eaLnBrk="1" latinLnBrk="0" hangingPunct="1">
      <a:defRPr sz="4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344059" algn="l" defTabSz="3344059" rtl="0" eaLnBrk="1" latinLnBrk="0" hangingPunct="1">
      <a:defRPr sz="4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016086" algn="l" defTabSz="3344059" rtl="0" eaLnBrk="1" latinLnBrk="0" hangingPunct="1">
      <a:defRPr sz="4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6688121" algn="l" defTabSz="3344059" rtl="0" eaLnBrk="1" latinLnBrk="0" hangingPunct="1">
      <a:defRPr sz="4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8360145" algn="l" defTabSz="3344059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10032176" algn="l" defTabSz="3344059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11704207" algn="l" defTabSz="3344059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13376239" algn="l" defTabSz="3344059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2588" y="849313"/>
            <a:ext cx="4079875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3014-8D8A-4A89-A88B-871321DEBD8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1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41" y="3454549"/>
            <a:ext cx="28097560" cy="7334686"/>
          </a:xfrm>
        </p:spPr>
        <p:txBody>
          <a:bodyPr anchor="b">
            <a:normAutofit/>
          </a:bodyPr>
          <a:lstStyle>
            <a:lvl1pPr algn="ctr">
              <a:defRPr sz="1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41" y="11065424"/>
            <a:ext cx="28097560" cy="5086489"/>
          </a:xfrm>
        </p:spPr>
        <p:txBody>
          <a:bodyPr>
            <a:normAutofit/>
          </a:bodyPr>
          <a:lstStyle>
            <a:lvl1pPr marL="0" indent="0" algn="ctr"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54023" indent="0" algn="ctr">
              <a:buNone/>
              <a:defRPr sz="7800"/>
            </a:lvl2pPr>
            <a:lvl3pPr marL="2508045" indent="0" algn="ctr">
              <a:buNone/>
              <a:defRPr sz="6600"/>
            </a:lvl3pPr>
            <a:lvl4pPr marL="3762068" indent="0" algn="ctr">
              <a:buNone/>
              <a:defRPr sz="5300"/>
            </a:lvl4pPr>
            <a:lvl5pPr marL="5016086" indent="0" algn="ctr">
              <a:buNone/>
              <a:defRPr sz="5300"/>
            </a:lvl5pPr>
            <a:lvl6pPr marL="6270108" indent="0" algn="ctr">
              <a:buNone/>
              <a:defRPr sz="5300"/>
            </a:lvl6pPr>
            <a:lvl7pPr marL="7524131" indent="0" algn="ctr">
              <a:buNone/>
              <a:defRPr sz="5300"/>
            </a:lvl7pPr>
            <a:lvl8pPr marL="8778154" indent="0" algn="ctr">
              <a:buNone/>
              <a:defRPr sz="5300"/>
            </a:lvl8pPr>
            <a:lvl9pPr marL="10032176" indent="0" algn="ctr">
              <a:buNone/>
              <a:defRPr sz="53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3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5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72" y="1107032"/>
            <a:ext cx="8078047" cy="1785391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12" y="1107036"/>
            <a:ext cx="23765854" cy="1785391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546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809763" y="6544649"/>
            <a:ext cx="31843901" cy="451590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5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1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1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64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37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0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83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26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72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959355" y="13537963"/>
            <a:ext cx="31843901" cy="4184280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59355" y="8929398"/>
            <a:ext cx="31843901" cy="4608560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292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585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1878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9171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36464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3756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1049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98342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18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73174" y="4915805"/>
            <a:ext cx="16546344" cy="13903716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43902" y="4915805"/>
            <a:ext cx="16546344" cy="13903716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9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3170" y="4715856"/>
            <a:ext cx="16552849" cy="1965345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2929" indent="0">
              <a:buNone/>
              <a:defRPr sz="8200" b="1"/>
            </a:lvl2pPr>
            <a:lvl3pPr marL="3745857" indent="0">
              <a:buNone/>
              <a:defRPr sz="7400" b="1"/>
            </a:lvl3pPr>
            <a:lvl4pPr marL="5618786" indent="0">
              <a:buNone/>
              <a:defRPr sz="6600" b="1"/>
            </a:lvl4pPr>
            <a:lvl5pPr marL="7491715" indent="0">
              <a:buNone/>
              <a:defRPr sz="6600" b="1"/>
            </a:lvl5pPr>
            <a:lvl6pPr marL="9364643" indent="0">
              <a:buNone/>
              <a:defRPr sz="6600" b="1"/>
            </a:lvl6pPr>
            <a:lvl7pPr marL="11237568" indent="0">
              <a:buNone/>
              <a:defRPr sz="6600" b="1"/>
            </a:lvl7pPr>
            <a:lvl8pPr marL="13110496" indent="0">
              <a:buNone/>
              <a:defRPr sz="6600" b="1"/>
            </a:lvl8pPr>
            <a:lvl9pPr marL="14983425" indent="0">
              <a:buNone/>
              <a:defRPr sz="6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73170" y="6681195"/>
            <a:ext cx="16552849" cy="12138320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0904" y="4715856"/>
            <a:ext cx="16559346" cy="1965345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2929" indent="0">
              <a:buNone/>
              <a:defRPr sz="8200" b="1"/>
            </a:lvl2pPr>
            <a:lvl3pPr marL="3745857" indent="0">
              <a:buNone/>
              <a:defRPr sz="7400" b="1"/>
            </a:lvl3pPr>
            <a:lvl4pPr marL="5618786" indent="0">
              <a:buNone/>
              <a:defRPr sz="6600" b="1"/>
            </a:lvl4pPr>
            <a:lvl5pPr marL="7491715" indent="0">
              <a:buNone/>
              <a:defRPr sz="6600" b="1"/>
            </a:lvl5pPr>
            <a:lvl6pPr marL="9364643" indent="0">
              <a:buNone/>
              <a:defRPr sz="6600" b="1"/>
            </a:lvl6pPr>
            <a:lvl7pPr marL="11237568" indent="0">
              <a:buNone/>
              <a:defRPr sz="6600" b="1"/>
            </a:lvl7pPr>
            <a:lvl8pPr marL="13110496" indent="0">
              <a:buNone/>
              <a:defRPr sz="6600" b="1"/>
            </a:lvl8pPr>
            <a:lvl9pPr marL="14983425" indent="0">
              <a:buNone/>
              <a:defRPr sz="6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030904" y="6681195"/>
            <a:ext cx="16559346" cy="12138320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66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21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99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73178" y="838807"/>
            <a:ext cx="12325204" cy="3569809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47160" y="838814"/>
            <a:ext cx="20943086" cy="17980710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3178" y="4408619"/>
            <a:ext cx="12325204" cy="14410901"/>
          </a:xfrm>
        </p:spPr>
        <p:txBody>
          <a:bodyPr/>
          <a:lstStyle>
            <a:lvl1pPr marL="0" indent="0">
              <a:buNone/>
              <a:defRPr sz="5700"/>
            </a:lvl1pPr>
            <a:lvl2pPr marL="1872929" indent="0">
              <a:buNone/>
              <a:defRPr sz="4900"/>
            </a:lvl2pPr>
            <a:lvl3pPr marL="3745857" indent="0">
              <a:buNone/>
              <a:defRPr sz="4100"/>
            </a:lvl3pPr>
            <a:lvl4pPr marL="5618786" indent="0">
              <a:buNone/>
              <a:defRPr sz="3700"/>
            </a:lvl4pPr>
            <a:lvl5pPr marL="7491715" indent="0">
              <a:buNone/>
              <a:defRPr sz="3700"/>
            </a:lvl5pPr>
            <a:lvl6pPr marL="9364643" indent="0">
              <a:buNone/>
              <a:defRPr sz="3700"/>
            </a:lvl6pPr>
            <a:lvl7pPr marL="11237568" indent="0">
              <a:buNone/>
              <a:defRPr sz="3700"/>
            </a:lvl7pPr>
            <a:lvl8pPr marL="13110496" indent="0">
              <a:buNone/>
              <a:defRPr sz="3700"/>
            </a:lvl8pPr>
            <a:lvl9pPr marL="14983425" indent="0">
              <a:buNone/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8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39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7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3091" y="1882438"/>
            <a:ext cx="22478048" cy="12640628"/>
          </a:xfrm>
        </p:spPr>
        <p:txBody>
          <a:bodyPr/>
          <a:lstStyle>
            <a:lvl1pPr marL="0" indent="0">
              <a:buNone/>
              <a:defRPr sz="13100"/>
            </a:lvl1pPr>
            <a:lvl2pPr marL="1872929" indent="0">
              <a:buNone/>
              <a:defRPr sz="11500"/>
            </a:lvl2pPr>
            <a:lvl3pPr marL="3745857" indent="0">
              <a:buNone/>
              <a:defRPr sz="9800"/>
            </a:lvl3pPr>
            <a:lvl4pPr marL="5618786" indent="0">
              <a:buNone/>
              <a:defRPr sz="8200"/>
            </a:lvl4pPr>
            <a:lvl5pPr marL="7491715" indent="0">
              <a:buNone/>
              <a:defRPr sz="8200"/>
            </a:lvl5pPr>
            <a:lvl6pPr marL="9364643" indent="0">
              <a:buNone/>
              <a:defRPr sz="8200"/>
            </a:lvl6pPr>
            <a:lvl7pPr marL="11237568" indent="0">
              <a:buNone/>
              <a:defRPr sz="8200"/>
            </a:lvl7pPr>
            <a:lvl8pPr marL="13110496" indent="0">
              <a:buNone/>
              <a:defRPr sz="8200"/>
            </a:lvl8pPr>
            <a:lvl9pPr marL="14983425" indent="0">
              <a:buNone/>
              <a:defRPr sz="8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3091" y="16488414"/>
            <a:ext cx="22478048" cy="2472530"/>
          </a:xfrm>
        </p:spPr>
        <p:txBody>
          <a:bodyPr/>
          <a:lstStyle>
            <a:lvl1pPr marL="0" indent="0">
              <a:buNone/>
              <a:defRPr sz="5700"/>
            </a:lvl1pPr>
            <a:lvl2pPr marL="1872929" indent="0">
              <a:buNone/>
              <a:defRPr sz="4900"/>
            </a:lvl2pPr>
            <a:lvl3pPr marL="3745857" indent="0">
              <a:buNone/>
              <a:defRPr sz="4100"/>
            </a:lvl3pPr>
            <a:lvl4pPr marL="5618786" indent="0">
              <a:buNone/>
              <a:defRPr sz="3700"/>
            </a:lvl4pPr>
            <a:lvl5pPr marL="7491715" indent="0">
              <a:buNone/>
              <a:defRPr sz="3700"/>
            </a:lvl5pPr>
            <a:lvl6pPr marL="9364643" indent="0">
              <a:buNone/>
              <a:defRPr sz="3700"/>
            </a:lvl6pPr>
            <a:lvl7pPr marL="11237568" indent="0">
              <a:buNone/>
              <a:defRPr sz="3700"/>
            </a:lvl7pPr>
            <a:lvl8pPr marL="13110496" indent="0">
              <a:buNone/>
              <a:defRPr sz="3700"/>
            </a:lvl8pPr>
            <a:lvl9pPr marL="14983425" indent="0">
              <a:buNone/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51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87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60982" y="843688"/>
            <a:ext cx="8429264" cy="179758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3171" y="843688"/>
            <a:ext cx="24663417" cy="179758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20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103" y="5260552"/>
            <a:ext cx="32312196" cy="8758886"/>
          </a:xfrm>
        </p:spPr>
        <p:txBody>
          <a:bodyPr anchor="b">
            <a:normAutofit/>
          </a:bodyPr>
          <a:lstStyle>
            <a:lvl1pPr>
              <a:defRPr sz="1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103" y="13985656"/>
            <a:ext cx="32312196" cy="4608560"/>
          </a:xfrm>
        </p:spPr>
        <p:txBody>
          <a:bodyPr anchor="t">
            <a:normAutofit/>
          </a:bodyPr>
          <a:lstStyle>
            <a:lvl1pPr marL="0" indent="0"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54023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0804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76206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4pPr>
            <a:lvl5pPr marL="501608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5pPr>
            <a:lvl6pPr marL="627010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6pPr>
            <a:lvl7pPr marL="7524131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7pPr>
            <a:lvl8pPr marL="877815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8pPr>
            <a:lvl9pPr marL="1003217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84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6895" y="5618065"/>
            <a:ext cx="15921954" cy="133672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4" y="5618065"/>
            <a:ext cx="15921954" cy="133672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6895" y="5166633"/>
            <a:ext cx="15843903" cy="25365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6600" b="1"/>
            </a:lvl1pPr>
            <a:lvl2pPr marL="1254023" indent="0">
              <a:buNone/>
              <a:defRPr sz="5300" b="1"/>
            </a:lvl2pPr>
            <a:lvl3pPr marL="2508045" indent="0">
              <a:buNone/>
              <a:defRPr sz="4900" b="1"/>
            </a:lvl3pPr>
            <a:lvl4pPr marL="3762068" indent="0">
              <a:buNone/>
              <a:defRPr sz="4500" b="1"/>
            </a:lvl4pPr>
            <a:lvl5pPr marL="5016086" indent="0">
              <a:buNone/>
              <a:defRPr sz="4500" b="1"/>
            </a:lvl5pPr>
            <a:lvl6pPr marL="6270108" indent="0">
              <a:buNone/>
              <a:defRPr sz="4500" b="1"/>
            </a:lvl6pPr>
            <a:lvl7pPr marL="7524131" indent="0">
              <a:buNone/>
              <a:defRPr sz="4500" b="1"/>
            </a:lvl7pPr>
            <a:lvl8pPr marL="8778154" indent="0">
              <a:buNone/>
              <a:defRPr sz="4500" b="1"/>
            </a:lvl8pPr>
            <a:lvl9pPr marL="10032176" indent="0">
              <a:buNone/>
              <a:defRPr sz="4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6895" y="7703179"/>
            <a:ext cx="15843903" cy="113065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4" y="5166628"/>
            <a:ext cx="15921954" cy="253654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6600" b="1"/>
            </a:lvl1pPr>
            <a:lvl2pPr marL="1254023" indent="0">
              <a:buNone/>
              <a:defRPr sz="5300" b="1"/>
            </a:lvl2pPr>
            <a:lvl3pPr marL="2508045" indent="0">
              <a:buNone/>
              <a:defRPr sz="4900" b="1"/>
            </a:lvl3pPr>
            <a:lvl4pPr marL="3762068" indent="0">
              <a:buNone/>
              <a:defRPr sz="4500" b="1"/>
            </a:lvl4pPr>
            <a:lvl5pPr marL="5016086" indent="0">
              <a:buNone/>
              <a:defRPr sz="4500" b="1"/>
            </a:lvl5pPr>
            <a:lvl6pPr marL="6270108" indent="0">
              <a:buNone/>
              <a:defRPr sz="4500" b="1"/>
            </a:lvl6pPr>
            <a:lvl7pPr marL="7524131" indent="0">
              <a:buNone/>
              <a:defRPr sz="4500" b="1"/>
            </a:lvl7pPr>
            <a:lvl8pPr marL="8778154" indent="0">
              <a:buNone/>
              <a:defRPr sz="4500" b="1"/>
            </a:lvl8pPr>
            <a:lvl9pPr marL="10032176" indent="0">
              <a:buNone/>
              <a:defRPr sz="4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4" y="7703179"/>
            <a:ext cx="15921954" cy="113065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6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9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975" y="1404519"/>
            <a:ext cx="12081953" cy="4915790"/>
          </a:xfrm>
        </p:spPr>
        <p:txBody>
          <a:bodyPr anchor="b">
            <a:normAutofit/>
          </a:bodyPr>
          <a:lstStyle>
            <a:lvl1pPr>
              <a:defRPr sz="8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1958" y="3043114"/>
            <a:ext cx="18965854" cy="14981485"/>
          </a:xfrm>
        </p:spPr>
        <p:txBody>
          <a:bodyPr/>
          <a:lstStyle>
            <a:lvl1pPr>
              <a:defRPr sz="8600"/>
            </a:lvl1pPr>
            <a:lvl2pPr>
              <a:defRPr sz="7800"/>
            </a:lvl2pPr>
            <a:lvl3pPr>
              <a:defRPr sz="66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4975" y="6320316"/>
            <a:ext cx="12081953" cy="1170429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4500"/>
            </a:lvl1pPr>
            <a:lvl2pPr marL="1254023" indent="0">
              <a:buNone/>
              <a:defRPr sz="3300"/>
            </a:lvl2pPr>
            <a:lvl3pPr marL="2508045" indent="0">
              <a:buNone/>
              <a:defRPr sz="2900"/>
            </a:lvl3pPr>
            <a:lvl4pPr marL="3762068" indent="0">
              <a:buNone/>
              <a:defRPr sz="2500"/>
            </a:lvl4pPr>
            <a:lvl5pPr marL="5016086" indent="0">
              <a:buNone/>
              <a:defRPr sz="2500"/>
            </a:lvl5pPr>
            <a:lvl6pPr marL="6270108" indent="0">
              <a:buNone/>
              <a:defRPr sz="2500"/>
            </a:lvl6pPr>
            <a:lvl7pPr marL="7524131" indent="0">
              <a:buNone/>
              <a:defRPr sz="2500"/>
            </a:lvl7pPr>
            <a:lvl8pPr marL="8778154" indent="0">
              <a:buNone/>
              <a:defRPr sz="2500"/>
            </a:lvl8pPr>
            <a:lvl9pPr marL="10032176" indent="0">
              <a:buNone/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1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975" y="1404514"/>
            <a:ext cx="12081953" cy="4915800"/>
          </a:xfrm>
        </p:spPr>
        <p:txBody>
          <a:bodyPr anchor="b">
            <a:normAutofit/>
          </a:bodyPr>
          <a:lstStyle>
            <a:lvl1pPr>
              <a:defRPr sz="8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21958" y="3043114"/>
            <a:ext cx="18965854" cy="14981485"/>
          </a:xfrm>
        </p:spPr>
        <p:txBody>
          <a:bodyPr/>
          <a:lstStyle>
            <a:lvl1pPr marL="0" indent="0">
              <a:buNone/>
              <a:defRPr sz="8600"/>
            </a:lvl1pPr>
            <a:lvl2pPr marL="1254023" indent="0">
              <a:buNone/>
              <a:defRPr sz="7800"/>
            </a:lvl2pPr>
            <a:lvl3pPr marL="2508045" indent="0">
              <a:buNone/>
              <a:defRPr sz="6600"/>
            </a:lvl3pPr>
            <a:lvl4pPr marL="3762068" indent="0">
              <a:buNone/>
              <a:defRPr sz="5300"/>
            </a:lvl4pPr>
            <a:lvl5pPr marL="5016086" indent="0">
              <a:buNone/>
              <a:defRPr sz="5300"/>
            </a:lvl5pPr>
            <a:lvl6pPr marL="6270108" indent="0">
              <a:buNone/>
              <a:defRPr sz="5300"/>
            </a:lvl6pPr>
            <a:lvl7pPr marL="7524131" indent="0">
              <a:buNone/>
              <a:defRPr sz="5300"/>
            </a:lvl7pPr>
            <a:lvl8pPr marL="8778154" indent="0">
              <a:buNone/>
              <a:defRPr sz="5300"/>
            </a:lvl8pPr>
            <a:lvl9pPr marL="10032176" indent="0">
              <a:buNone/>
              <a:defRPr sz="53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4975" y="6320314"/>
            <a:ext cx="12081953" cy="1170428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4500"/>
            </a:lvl1pPr>
            <a:lvl2pPr marL="1254023" indent="0">
              <a:buNone/>
              <a:defRPr sz="3300"/>
            </a:lvl2pPr>
            <a:lvl3pPr marL="2508045" indent="0">
              <a:buNone/>
              <a:defRPr sz="2900"/>
            </a:lvl3pPr>
            <a:lvl4pPr marL="3762068" indent="0">
              <a:buNone/>
              <a:defRPr sz="2500"/>
            </a:lvl4pPr>
            <a:lvl5pPr marL="5016086" indent="0">
              <a:buNone/>
              <a:defRPr sz="2500"/>
            </a:lvl5pPr>
            <a:lvl6pPr marL="6270108" indent="0">
              <a:buNone/>
              <a:defRPr sz="2500"/>
            </a:lvl6pPr>
            <a:lvl7pPr marL="7524131" indent="0">
              <a:buNone/>
              <a:defRPr sz="2500"/>
            </a:lvl7pPr>
            <a:lvl8pPr marL="8778154" indent="0">
              <a:buNone/>
              <a:defRPr sz="2500"/>
            </a:lvl8pPr>
            <a:lvl9pPr marL="10032176" indent="0">
              <a:buNone/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5A29-C7CF-443F-91D6-0843A13D925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DCC9-4FBC-47FA-883C-D7B44E32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8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6899" y="1123612"/>
            <a:ext cx="32312196" cy="4072117"/>
          </a:xfrm>
          <a:prstGeom prst="rect">
            <a:avLst/>
          </a:prstGeom>
        </p:spPr>
        <p:txBody>
          <a:bodyPr vert="horz" lIns="334405" tIns="167203" rIns="334405" bIns="167203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6899" y="5618065"/>
            <a:ext cx="32312196" cy="13367268"/>
          </a:xfrm>
          <a:prstGeom prst="rect">
            <a:avLst/>
          </a:prstGeom>
        </p:spPr>
        <p:txBody>
          <a:bodyPr vert="horz" lIns="334405" tIns="167203" rIns="334405" bIns="16720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5605" y="19526655"/>
            <a:ext cx="8429272" cy="1121662"/>
          </a:xfrm>
          <a:prstGeom prst="rect">
            <a:avLst/>
          </a:prstGeom>
        </p:spPr>
        <p:txBody>
          <a:bodyPr vert="horz" lIns="334405" tIns="167203" rIns="334405" bIns="167203" rtlCol="0" anchor="ctr"/>
          <a:lstStyle>
            <a:lvl1pPr algn="l">
              <a:defRPr sz="2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14C5A29-C7CF-443F-91D6-0843A13D9250}" type="datetimeFigureOut">
              <a:rPr lang="ru-RU" smtClean="0"/>
              <a:pPr/>
              <a:t>26.05.2022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71" y="19526655"/>
            <a:ext cx="12643900" cy="1121662"/>
          </a:xfrm>
          <a:prstGeom prst="rect">
            <a:avLst/>
          </a:prstGeom>
        </p:spPr>
        <p:txBody>
          <a:bodyPr vert="horz" lIns="334405" tIns="167203" rIns="334405" bIns="167203" rtlCol="0" anchor="ctr"/>
          <a:lstStyle>
            <a:lvl1pPr algn="ctr">
              <a:defRPr sz="2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9819" y="19526655"/>
            <a:ext cx="8429272" cy="1121662"/>
          </a:xfrm>
          <a:prstGeom prst="rect">
            <a:avLst/>
          </a:prstGeom>
        </p:spPr>
        <p:txBody>
          <a:bodyPr vert="horz" lIns="334405" tIns="167203" rIns="334405" bIns="16720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248DCC9-4FBC-47FA-883C-D7B44E329D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99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2508045" rtl="0" eaLnBrk="1" latinLnBrk="0" hangingPunct="1">
        <a:lnSpc>
          <a:spcPct val="90000"/>
        </a:lnSpc>
        <a:spcBef>
          <a:spcPct val="0"/>
        </a:spcBef>
        <a:buNone/>
        <a:defRPr sz="123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627013" indent="-627013" algn="l" defTabSz="2508045" rtl="0" eaLnBrk="1" latinLnBrk="0" hangingPunct="1">
        <a:lnSpc>
          <a:spcPct val="90000"/>
        </a:lnSpc>
        <a:spcBef>
          <a:spcPts val="2745"/>
        </a:spcBef>
        <a:buFont typeface="Wingdings 2" pitchFamily="18" charset="2"/>
        <a:buChar char=""/>
        <a:defRPr sz="7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1881036" indent="-627013" algn="l" defTabSz="2508045" rtl="0" eaLnBrk="1" latinLnBrk="0" hangingPunct="1">
        <a:lnSpc>
          <a:spcPct val="90000"/>
        </a:lnSpc>
        <a:spcBef>
          <a:spcPts val="1372"/>
        </a:spcBef>
        <a:buFont typeface="Wingdings 2" pitchFamily="18" charset="2"/>
        <a:buChar char=""/>
        <a:defRPr sz="6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3135058" indent="-627013" algn="l" defTabSz="2508045" rtl="0" eaLnBrk="1" latinLnBrk="0" hangingPunct="1">
        <a:lnSpc>
          <a:spcPct val="90000"/>
        </a:lnSpc>
        <a:spcBef>
          <a:spcPts val="1372"/>
        </a:spcBef>
        <a:buFont typeface="Wingdings 2" pitchFamily="18" charset="2"/>
        <a:buChar char=""/>
        <a:defRPr sz="5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4389077" indent="-627013" algn="l" defTabSz="2508045" rtl="0" eaLnBrk="1" latinLnBrk="0" hangingPunct="1">
        <a:lnSpc>
          <a:spcPct val="90000"/>
        </a:lnSpc>
        <a:spcBef>
          <a:spcPts val="1372"/>
        </a:spcBef>
        <a:buFont typeface="Wingdings 2" pitchFamily="18" charset="2"/>
        <a:buChar char=""/>
        <a:defRPr sz="49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5643103" indent="-627013" algn="l" defTabSz="2508045" rtl="0" eaLnBrk="1" latinLnBrk="0" hangingPunct="1">
        <a:lnSpc>
          <a:spcPct val="90000"/>
        </a:lnSpc>
        <a:spcBef>
          <a:spcPts val="1372"/>
        </a:spcBef>
        <a:buFont typeface="Wingdings 2" pitchFamily="18" charset="2"/>
        <a:buChar char=""/>
        <a:defRPr sz="49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6897122" indent="-627013" algn="l" defTabSz="2508045" rtl="0" eaLnBrk="1" latinLnBrk="0" hangingPunct="1">
        <a:spcBef>
          <a:spcPct val="20000"/>
        </a:spcBef>
        <a:buFont typeface="Wingdings 2" pitchFamily="18" charset="2"/>
        <a:buChar char="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144" indent="-627013" algn="l" defTabSz="2508045" rtl="0" eaLnBrk="1" latinLnBrk="0" hangingPunct="1">
        <a:spcBef>
          <a:spcPct val="20000"/>
        </a:spcBef>
        <a:buFont typeface="Wingdings 2" pitchFamily="18" charset="2"/>
        <a:buChar char="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167" indent="-627013" algn="l" defTabSz="2508045" rtl="0" eaLnBrk="1" latinLnBrk="0" hangingPunct="1">
        <a:spcBef>
          <a:spcPct val="20000"/>
        </a:spcBef>
        <a:buFont typeface="Wingdings 2" pitchFamily="18" charset="2"/>
        <a:buChar char="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189" indent="-627013" algn="l" defTabSz="2508045" rtl="0" eaLnBrk="1" latinLnBrk="0" hangingPunct="1">
        <a:spcBef>
          <a:spcPct val="20000"/>
        </a:spcBef>
        <a:buFont typeface="Wingdings 2" pitchFamily="18" charset="2"/>
        <a:buChar char="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23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45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68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86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108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131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154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176" algn="l" defTabSz="2508045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171" y="843687"/>
            <a:ext cx="33717072" cy="3511286"/>
          </a:xfrm>
          <a:prstGeom prst="rect">
            <a:avLst/>
          </a:prstGeom>
        </p:spPr>
        <p:txBody>
          <a:bodyPr vert="horz" lIns="374585" tIns="187292" rIns="374585" bIns="18729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3171" y="4915805"/>
            <a:ext cx="33717072" cy="13903716"/>
          </a:xfrm>
          <a:prstGeom prst="rect">
            <a:avLst/>
          </a:prstGeom>
        </p:spPr>
        <p:txBody>
          <a:bodyPr vert="horz" lIns="374585" tIns="187292" rIns="374585" bIns="18729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3171" y="19526650"/>
            <a:ext cx="8741463" cy="1121662"/>
          </a:xfrm>
          <a:prstGeom prst="rect">
            <a:avLst/>
          </a:prstGeom>
        </p:spPr>
        <p:txBody>
          <a:bodyPr vert="horz" lIns="374585" tIns="187292" rIns="374585" bIns="187292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5A29-C7CF-443F-91D6-0843A13D9250}" type="datetimeFigureOut">
              <a:rPr lang="ru-RU" smtClean="0"/>
              <a:pPr/>
              <a:t>26.05.2022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0007" y="19526650"/>
            <a:ext cx="11863414" cy="1121662"/>
          </a:xfrm>
          <a:prstGeom prst="rect">
            <a:avLst/>
          </a:prstGeom>
        </p:spPr>
        <p:txBody>
          <a:bodyPr vert="horz" lIns="374585" tIns="187292" rIns="374585" bIns="187292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48779" y="19526650"/>
            <a:ext cx="8741463" cy="1121662"/>
          </a:xfrm>
          <a:prstGeom prst="rect">
            <a:avLst/>
          </a:prstGeom>
        </p:spPr>
        <p:txBody>
          <a:bodyPr vert="horz" lIns="374585" tIns="187292" rIns="374585" bIns="187292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DCC9-4FBC-47FA-883C-D7B44E329D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11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</p:sldLayoutIdLst>
  <p:txStyles>
    <p:titleStyle>
      <a:lvl1pPr algn="ctr" defTabSz="1872929" rtl="0" eaLnBrk="1" latinLnBrk="0" hangingPunct="1">
        <a:spcBef>
          <a:spcPct val="0"/>
        </a:spcBef>
        <a:buNone/>
        <a:defRPr sz="1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4695" indent="-1404695" algn="l" defTabSz="1872929" rtl="0" eaLnBrk="1" latinLnBrk="0" hangingPunct="1">
        <a:spcBef>
          <a:spcPct val="20000"/>
        </a:spcBef>
        <a:buFont typeface="Arial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43508" indent="-1170579" algn="l" defTabSz="1872929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82320" indent="-936466" algn="l" defTabSz="1872929" rtl="0" eaLnBrk="1" latinLnBrk="0" hangingPunct="1">
        <a:spcBef>
          <a:spcPct val="20000"/>
        </a:spcBef>
        <a:buFont typeface="Arial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5248" indent="-936466" algn="l" defTabSz="1872929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28177" indent="-936466" algn="l" defTabSz="1872929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1106" indent="-936466" algn="l" defTabSz="1872929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4034" indent="-936466" algn="l" defTabSz="1872929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46963" indent="-936466" algn="l" defTabSz="1872929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19891" indent="-936466" algn="l" defTabSz="1872929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2929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5857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18786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1715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64643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37568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0496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3425" algn="l" defTabSz="187292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24744"/>
            <a:ext cx="37463413" cy="2874579"/>
          </a:xfrm>
          <a:prstGeom prst="rect">
            <a:avLst/>
          </a:prstGeom>
        </p:spPr>
        <p:txBody>
          <a:bodyPr wrap="square" lIns="103570" tIns="51789" rIns="103570" bIns="51789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подбора профилактической дозы</a:t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холекальциферола для детей и подростков с муковисцидозом, </a:t>
            </a:r>
          </a:p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ювенильным идиопатическим артритом, бронхиальной астмой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 rot="16200000">
            <a:off x="-1178506" y="9993796"/>
            <a:ext cx="13249473" cy="208823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25000">
                <a:srgbClr val="00B050">
                  <a:tint val="44500"/>
                  <a:satMod val="160000"/>
                </a:srgbClr>
              </a:gs>
              <a:gs pos="44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"/>
                <a:cs typeface="Arial"/>
              </a:rPr>
              <a:t>Профилактическая доза, МЕ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498458" y="4701208"/>
            <a:ext cx="6552728" cy="1011003"/>
          </a:xfrm>
          <a:prstGeom prst="rect">
            <a:avLst/>
          </a:prstGeom>
          <a:gradFill flip="none" rotWithShape="1">
            <a:gsLst>
              <a:gs pos="0">
                <a:srgbClr val="FFB24B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Муковисцидоз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829050" y="4341168"/>
            <a:ext cx="6048672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Обследование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5347330" y="4629200"/>
            <a:ext cx="5904656" cy="1179776"/>
          </a:xfrm>
          <a:prstGeom prst="rect">
            <a:avLst/>
          </a:prstGeom>
          <a:gradFill flip="none" rotWithShape="1">
            <a:gsLst>
              <a:gs pos="0">
                <a:srgbClr val="FFB24B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ЮИА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50386" y="4413176"/>
            <a:ext cx="7920880" cy="131774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699258" y="4413176"/>
            <a:ext cx="7416824" cy="1324947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260099" y="4341168"/>
            <a:ext cx="8208912" cy="1353750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628250" y="4485184"/>
            <a:ext cx="5976664" cy="1224136"/>
          </a:xfrm>
          <a:prstGeom prst="rect">
            <a:avLst/>
          </a:prstGeom>
          <a:gradFill flip="none" rotWithShape="1">
            <a:gsLst>
              <a:gs pos="0">
                <a:srgbClr val="FFB24B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БА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7658" y="4413176"/>
            <a:ext cx="3816424" cy="1179776"/>
          </a:xfrm>
          <a:prstGeom prst="rect">
            <a:avLst/>
          </a:prstGeom>
          <a:gradFill flip="none" rotWithShape="1">
            <a:gsLst>
              <a:gs pos="0">
                <a:srgbClr val="FFB24B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Возраст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9666" y="6861448"/>
            <a:ext cx="3816424" cy="2592288"/>
          </a:xfrm>
          <a:prstGeom prst="rect">
            <a:avLst/>
          </a:prstGeom>
          <a:gradFill flip="none" rotWithShape="1">
            <a:gsLst>
              <a:gs pos="0">
                <a:srgbClr val="FFB24B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endParaRPr lang="ru-RU" sz="57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0-3 года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9666" y="11037912"/>
            <a:ext cx="3816424" cy="2592288"/>
          </a:xfrm>
          <a:prstGeom prst="rect">
            <a:avLst/>
          </a:prstGeom>
          <a:gradFill flip="none" rotWithShape="1">
            <a:gsLst>
              <a:gs pos="0">
                <a:srgbClr val="FFB24B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endParaRPr lang="ru-RU" sz="57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4-10 лет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1674" y="14998352"/>
            <a:ext cx="3816424" cy="2592288"/>
          </a:xfrm>
          <a:prstGeom prst="rect">
            <a:avLst/>
          </a:prstGeom>
          <a:gradFill flip="none" rotWithShape="1">
            <a:gsLst>
              <a:gs pos="0">
                <a:srgbClr val="FFB24B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endParaRPr lang="ru-RU" sz="57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11-18 лет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86490" y="5925344"/>
            <a:ext cx="6336704" cy="151216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000" dirty="0">
                <a:solidFill>
                  <a:prstClr val="black"/>
                </a:solidFill>
                <a:latin typeface="Arial"/>
                <a:cs typeface="Arial"/>
              </a:rPr>
              <a:t>Факторы риска </a:t>
            </a:r>
            <a:r>
              <a:rPr lang="ru-RU" sz="36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ru-RU" sz="3600" dirty="0">
                <a:solidFill>
                  <a:srgbClr val="FF0000"/>
                </a:solidFill>
                <a:latin typeface="Arial"/>
                <a:cs typeface="Arial"/>
              </a:rPr>
              <a:t>1,2,3</a:t>
            </a:r>
            <a:r>
              <a:rPr lang="ru-RU" sz="36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lvl="0" algn="ctr"/>
            <a:r>
              <a:rPr lang="ru-RU" sz="6000" b="1" dirty="0">
                <a:solidFill>
                  <a:prstClr val="black"/>
                </a:solidFill>
                <a:latin typeface="Arial"/>
                <a:cs typeface="Arial"/>
              </a:rPr>
              <a:t>+       -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5275322" y="5997352"/>
            <a:ext cx="5976664" cy="151216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000" dirty="0">
                <a:solidFill>
                  <a:prstClr val="black"/>
                </a:solidFill>
                <a:latin typeface="Arial"/>
                <a:cs typeface="Arial"/>
              </a:rPr>
              <a:t>Факторы риска (</a:t>
            </a:r>
            <a:r>
              <a:rPr lang="ru-RU" sz="4000" dirty="0">
                <a:solidFill>
                  <a:srgbClr val="FF0000"/>
                </a:solidFill>
                <a:latin typeface="Arial"/>
                <a:cs typeface="Arial"/>
              </a:rPr>
              <a:t>1,2,3</a:t>
            </a:r>
            <a:r>
              <a:rPr lang="ru-RU" sz="4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lvl="0" algn="ctr"/>
            <a:r>
              <a:rPr lang="ru-RU" sz="6000" b="1" dirty="0">
                <a:solidFill>
                  <a:prstClr val="black"/>
                </a:solidFill>
                <a:latin typeface="Arial"/>
                <a:cs typeface="Arial"/>
              </a:rPr>
              <a:t>+       -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628250" y="5997352"/>
            <a:ext cx="5976664" cy="151216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000" dirty="0">
                <a:solidFill>
                  <a:prstClr val="black"/>
                </a:solidFill>
                <a:latin typeface="Arial"/>
                <a:cs typeface="Arial"/>
              </a:rPr>
              <a:t>Факторы риска (</a:t>
            </a:r>
            <a:r>
              <a:rPr lang="ru-RU" sz="4000" dirty="0">
                <a:solidFill>
                  <a:srgbClr val="FF0000"/>
                </a:solidFill>
                <a:latin typeface="Arial"/>
                <a:cs typeface="Arial"/>
              </a:rPr>
              <a:t>1,2,3</a:t>
            </a:r>
            <a:r>
              <a:rPr lang="ru-RU" sz="4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lvl="0" algn="ctr"/>
            <a:r>
              <a:rPr lang="ru-RU" sz="6000" b="1" dirty="0">
                <a:solidFill>
                  <a:prstClr val="black"/>
                </a:solidFill>
                <a:latin typeface="Arial"/>
                <a:cs typeface="Arial"/>
              </a:rPr>
              <a:t>+       -</a:t>
            </a:r>
          </a:p>
        </p:txBody>
      </p:sp>
      <p:sp>
        <p:nvSpPr>
          <p:cNvPr id="31" name="Рельеф 30"/>
          <p:cNvSpPr/>
          <p:nvPr/>
        </p:nvSpPr>
        <p:spPr>
          <a:xfrm rot="5400000">
            <a:off x="17003514" y="6213376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2" name="Рельеф 31"/>
          <p:cNvSpPr/>
          <p:nvPr/>
        </p:nvSpPr>
        <p:spPr>
          <a:xfrm rot="5400000">
            <a:off x="17147530" y="9309720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3" name="Рельеф 32"/>
          <p:cNvSpPr/>
          <p:nvPr/>
        </p:nvSpPr>
        <p:spPr>
          <a:xfrm rot="5400000">
            <a:off x="17147530" y="12838112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4" name="Рельеф 33"/>
          <p:cNvSpPr/>
          <p:nvPr/>
        </p:nvSpPr>
        <p:spPr>
          <a:xfrm rot="5400000">
            <a:off x="9586690" y="6141368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5" name="Рельеф 34"/>
          <p:cNvSpPr/>
          <p:nvPr/>
        </p:nvSpPr>
        <p:spPr>
          <a:xfrm rot="5400000">
            <a:off x="9658698" y="9309720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7" name="Рельеф 36"/>
          <p:cNvSpPr/>
          <p:nvPr/>
        </p:nvSpPr>
        <p:spPr>
          <a:xfrm rot="5400000">
            <a:off x="9658698" y="12838112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8" name="Рельеф 37"/>
          <p:cNvSpPr/>
          <p:nvPr/>
        </p:nvSpPr>
        <p:spPr>
          <a:xfrm rot="5400000">
            <a:off x="25356442" y="6213376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9" name="Рельеф 38"/>
          <p:cNvSpPr/>
          <p:nvPr/>
        </p:nvSpPr>
        <p:spPr>
          <a:xfrm rot="5400000">
            <a:off x="25356442" y="9525744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40" name="Рельеф 39"/>
          <p:cNvSpPr/>
          <p:nvPr/>
        </p:nvSpPr>
        <p:spPr>
          <a:xfrm rot="5400000">
            <a:off x="25356442" y="12838112"/>
            <a:ext cx="2592288" cy="6048672"/>
          </a:xfrm>
          <a:prstGeom prst="bevel">
            <a:avLst/>
          </a:prstGeom>
          <a:gradFill>
            <a:gsLst>
              <a:gs pos="34000">
                <a:srgbClr val="FF9709"/>
              </a:gs>
              <a:gs pos="59000">
                <a:srgbClr val="CCFF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901058" y="5925344"/>
            <a:ext cx="5976664" cy="151216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000" dirty="0">
                <a:solidFill>
                  <a:prstClr val="black"/>
                </a:solidFill>
                <a:latin typeface="Arial"/>
                <a:cs typeface="Arial"/>
              </a:rPr>
              <a:t>Факторы риска</a:t>
            </a:r>
          </a:p>
          <a:p>
            <a:pPr lvl="0" algn="ctr"/>
            <a:r>
              <a:rPr lang="ru-RU" sz="6000" b="1" dirty="0">
                <a:solidFill>
                  <a:prstClr val="black"/>
                </a:solidFill>
                <a:latin typeface="Arial"/>
                <a:cs typeface="Arial"/>
              </a:rPr>
              <a:t>+       -</a:t>
            </a:r>
          </a:p>
        </p:txBody>
      </p:sp>
      <p:sp>
        <p:nvSpPr>
          <p:cNvPr id="29" name="Рельеф 28"/>
          <p:cNvSpPr/>
          <p:nvPr/>
        </p:nvSpPr>
        <p:spPr>
          <a:xfrm rot="5400000">
            <a:off x="32629250" y="6213376"/>
            <a:ext cx="2592288" cy="6048672"/>
          </a:xfrm>
          <a:prstGeom prst="bevel">
            <a:avLst/>
          </a:prstGeom>
          <a:gradFill>
            <a:gsLst>
              <a:gs pos="47000">
                <a:schemeClr val="accent6">
                  <a:lumMod val="20000"/>
                  <a:lumOff val="80000"/>
                </a:schemeClr>
              </a:gs>
              <a:gs pos="59000">
                <a:srgbClr val="F0FAF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41" name="Рельеф 40"/>
          <p:cNvSpPr/>
          <p:nvPr/>
        </p:nvSpPr>
        <p:spPr>
          <a:xfrm rot="5400000">
            <a:off x="32773266" y="9525744"/>
            <a:ext cx="2592288" cy="6048672"/>
          </a:xfrm>
          <a:prstGeom prst="bevel">
            <a:avLst/>
          </a:prstGeom>
          <a:gradFill>
            <a:gsLst>
              <a:gs pos="47000">
                <a:schemeClr val="accent6">
                  <a:lumMod val="20000"/>
                  <a:lumOff val="80000"/>
                </a:schemeClr>
              </a:gs>
              <a:gs pos="59000">
                <a:srgbClr val="F0FAF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43" name="Рельеф 42"/>
          <p:cNvSpPr/>
          <p:nvPr/>
        </p:nvSpPr>
        <p:spPr>
          <a:xfrm rot="5400000">
            <a:off x="32629250" y="12838112"/>
            <a:ext cx="2592288" cy="6048672"/>
          </a:xfrm>
          <a:prstGeom prst="bevel">
            <a:avLst/>
          </a:prstGeom>
          <a:gradFill>
            <a:gsLst>
              <a:gs pos="47000">
                <a:schemeClr val="accent6">
                  <a:lumMod val="20000"/>
                  <a:lumOff val="80000"/>
                </a:schemeClr>
              </a:gs>
              <a:gs pos="59000">
                <a:srgbClr val="F0FAF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258097" y="20326943"/>
            <a:ext cx="33205315" cy="740769"/>
          </a:xfrm>
          <a:prstGeom prst="rect">
            <a:avLst/>
          </a:prstGeom>
          <a:noFill/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r"/>
            <a:r>
              <a:rPr lang="ru-RU" sz="3200" dirty="0">
                <a:solidFill>
                  <a:schemeClr val="tx1"/>
                </a:solidFill>
              </a:rPr>
              <a:t>Методические рекомендации по применению медицинской технологии  АЛГОРИТМ ДИАГНОСТИКИ И КОРРЕКЦИИ ДЕФИЦИТА ВИТАМИНА </a:t>
            </a:r>
            <a:r>
              <a:rPr lang="en-US" sz="3200" dirty="0">
                <a:solidFill>
                  <a:schemeClr val="tx1"/>
                </a:solidFill>
              </a:rPr>
              <a:t>D</a:t>
            </a:r>
            <a:r>
              <a:rPr lang="ru-RU" sz="3200" dirty="0">
                <a:solidFill>
                  <a:schemeClr val="tx1"/>
                </a:solidFill>
              </a:rPr>
              <a:t> У ДЕТЕЙ РФ, 2021г.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362554" y="8589640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2000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1170866" y="8517632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1500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1170866" y="11685984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2000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8362554" y="11685984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3000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8290546" y="15286384"/>
            <a:ext cx="23846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4000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5851386" y="8661648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2000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5923394" y="11757992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2000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5923394" y="15214376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2000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24420338" y="8661648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2000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4276322" y="11974016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2000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4276322" y="15430400"/>
            <a:ext cx="2232248" cy="1179776"/>
          </a:xfrm>
          <a:prstGeom prst="rect">
            <a:avLst/>
          </a:prstGeom>
          <a:solidFill>
            <a:srgbClr val="FF9709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74585" tIns="187292" rIns="374585" bIns="187292"/>
          <a:lstStyle/>
          <a:p>
            <a:pPr algn="ctr"/>
            <a:r>
              <a:rPr lang="ru-RU" sz="5700" dirty="0">
                <a:solidFill>
                  <a:srgbClr val="000000"/>
                </a:solidFill>
                <a:latin typeface="Times New Roman"/>
                <a:cs typeface="Times New Roman"/>
              </a:rPr>
              <a:t>2000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1314882" y="15358392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3000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731706" y="8589640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1000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8731706" y="11685984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1000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8875722" y="15214376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1000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7084634" y="8589640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1000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7012626" y="11902008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1000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7084634" y="15286384"/>
            <a:ext cx="223224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4800" dirty="0">
                <a:solidFill>
                  <a:prstClr val="black"/>
                </a:solidFill>
                <a:latin typeface="Arial"/>
                <a:cs typeface="Arial"/>
              </a:rPr>
              <a:t>1000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1261098" y="8661648"/>
            <a:ext cx="5256584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rgbClr val="F0FAF2"/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3600" b="1" dirty="0">
                <a:solidFill>
                  <a:prstClr val="black"/>
                </a:solidFill>
                <a:latin typeface="Arial"/>
                <a:cs typeface="Arial"/>
              </a:rPr>
              <a:t>2 раза в год   зима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549130" y="11902008"/>
            <a:ext cx="5184576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rgbClr val="F0FAF2"/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3600" b="1" dirty="0">
                <a:solidFill>
                  <a:prstClr val="black"/>
                </a:solidFill>
                <a:latin typeface="Arial"/>
                <a:cs typeface="Arial"/>
              </a:rPr>
              <a:t>2 раза в год   зима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1405114" y="15286384"/>
            <a:ext cx="5112568" cy="1296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rgbClr val="F0FAF2"/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pPr lvl="0" algn="ctr"/>
            <a:r>
              <a:rPr lang="ru-RU" sz="3600" b="1" dirty="0">
                <a:solidFill>
                  <a:prstClr val="black"/>
                </a:solidFill>
                <a:latin typeface="Arial"/>
                <a:cs typeface="Arial"/>
              </a:rPr>
              <a:t>4 раза в год   зима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908800" y="17875781"/>
            <a:ext cx="29824906" cy="2415157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25000">
                <a:srgbClr val="00B050">
                  <a:tint val="44500"/>
                  <a:satMod val="160000"/>
                </a:srgbClr>
              </a:gs>
              <a:gs pos="44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767" tIns="51789" rIns="407767" bIns="51789" rtlCol="0" anchor="ctr"/>
          <a:lstStyle/>
          <a:p>
            <a:r>
              <a:rPr lang="ru-RU" sz="3600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ru-RU" sz="3600" dirty="0">
                <a:solidFill>
                  <a:schemeClr val="tx1"/>
                </a:solidFill>
                <a:latin typeface="Arial"/>
                <a:cs typeface="Arial"/>
              </a:rPr>
              <a:t> -</a:t>
            </a:r>
            <a:r>
              <a:rPr lang="ru-RU" sz="54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Arial"/>
                <a:cs typeface="Arial"/>
              </a:rPr>
              <a:t>Сезон года (осень, зима, весна)</a:t>
            </a:r>
          </a:p>
          <a:p>
            <a:r>
              <a:rPr lang="ru-RU" sz="3600" b="1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ru-RU" sz="3600" dirty="0">
                <a:solidFill>
                  <a:schemeClr val="tx1"/>
                </a:solidFill>
                <a:latin typeface="Arial"/>
                <a:cs typeface="Arial"/>
              </a:rPr>
              <a:t> -  Возраст (дети старше 3 лет)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lang="ru-RU" sz="36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600">
                <a:solidFill>
                  <a:schemeClr val="tx1"/>
                </a:solidFill>
                <a:latin typeface="Arial"/>
                <a:cs typeface="Arial"/>
              </a:rPr>
              <a:t>-  Недостаточность </a:t>
            </a:r>
            <a:r>
              <a:rPr lang="ru-RU" sz="3600" dirty="0">
                <a:solidFill>
                  <a:schemeClr val="tx1"/>
                </a:solidFill>
                <a:latin typeface="Arial"/>
                <a:cs typeface="Arial"/>
              </a:rPr>
              <a:t>или дефицит на профилактической </a:t>
            </a:r>
            <a:r>
              <a:rPr lang="ru-RU" sz="3600">
                <a:solidFill>
                  <a:schemeClr val="tx1"/>
                </a:solidFill>
                <a:latin typeface="Arial"/>
                <a:cs typeface="Arial"/>
              </a:rPr>
              <a:t>дозе </a:t>
            </a:r>
            <a:r>
              <a:rPr lang="en-US" sz="360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Arial"/>
                <a:cs typeface="Arial"/>
              </a:rPr>
              <a:t>холекальциферола 1000 МЕ и выше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Arial"/>
                <a:cs typeface="Arial"/>
              </a:rPr>
              <a:t>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247219-ACE6-BB82-3066-50651EEF1E12}"/>
              </a:ext>
            </a:extLst>
          </p:cNvPr>
          <p:cNvSpPr txBox="1"/>
          <p:nvPr/>
        </p:nvSpPr>
        <p:spPr>
          <a:xfrm>
            <a:off x="30901058" y="18388469"/>
            <a:ext cx="5616624" cy="110799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57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highlight>
                  <a:srgbClr val="FF9709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</a:p>
        </p:txBody>
      </p:sp>
    </p:spTree>
    <p:extLst>
      <p:ext uri="{BB962C8B-B14F-4D97-AF65-F5344CB8AC3E}">
        <p14:creationId xmlns:p14="http://schemas.microsoft.com/office/powerpoint/2010/main" val="361961808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4812</TotalTime>
  <Words>148</Words>
  <Application>Microsoft Office PowerPoint</Application>
  <PresentationFormat>Произвольный</PresentationFormat>
  <Paragraphs>50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Wingdings 2</vt:lpstr>
      <vt:lpstr>HDOfficeLightV0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DEVYASHINA Tatyana</dc:creator>
  <cp:lastModifiedBy>Анна</cp:lastModifiedBy>
  <cp:revision>495</cp:revision>
  <cp:lastPrinted>2017-12-08T10:27:46Z</cp:lastPrinted>
  <dcterms:created xsi:type="dcterms:W3CDTF">2016-10-17T15:24:58Z</dcterms:created>
  <dcterms:modified xsi:type="dcterms:W3CDTF">2022-05-26T08:06:11Z</dcterms:modified>
</cp:coreProperties>
</file>